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9" r:id="rId3"/>
    <p:sldId id="261" r:id="rId4"/>
    <p:sldId id="260" r:id="rId5"/>
    <p:sldId id="257" r:id="rId6"/>
    <p:sldId id="258" r:id="rId7"/>
    <p:sldId id="265" r:id="rId8"/>
    <p:sldId id="267" r:id="rId9"/>
    <p:sldId id="262" r:id="rId10"/>
    <p:sldId id="268" r:id="rId11"/>
    <p:sldId id="263" r:id="rId12"/>
    <p:sldId id="264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6" autoAdjust="0"/>
    <p:restoredTop sz="94660"/>
  </p:normalViewPr>
  <p:slideViewPr>
    <p:cSldViewPr snapToGrid="0">
      <p:cViewPr varScale="1">
        <p:scale>
          <a:sx n="71" d="100"/>
          <a:sy n="71" d="100"/>
        </p:scale>
        <p:origin x="4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F30A2-C267-4200-9F86-1971FD18725F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9C08-4F1B-43E0-8FD1-BC13E7731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130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F30A2-C267-4200-9F86-1971FD18725F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9C08-4F1B-43E0-8FD1-BC13E7731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277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F30A2-C267-4200-9F86-1971FD18725F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9C08-4F1B-43E0-8FD1-BC13E7731629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3244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F30A2-C267-4200-9F86-1971FD18725F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9C08-4F1B-43E0-8FD1-BC13E7731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2497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F30A2-C267-4200-9F86-1971FD18725F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9C08-4F1B-43E0-8FD1-BC13E7731629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73970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F30A2-C267-4200-9F86-1971FD18725F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9C08-4F1B-43E0-8FD1-BC13E7731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407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F30A2-C267-4200-9F86-1971FD18725F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9C08-4F1B-43E0-8FD1-BC13E7731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0420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F30A2-C267-4200-9F86-1971FD18725F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9C08-4F1B-43E0-8FD1-BC13E7731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575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F30A2-C267-4200-9F86-1971FD18725F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9C08-4F1B-43E0-8FD1-BC13E7731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24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F30A2-C267-4200-9F86-1971FD18725F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9C08-4F1B-43E0-8FD1-BC13E7731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914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F30A2-C267-4200-9F86-1971FD18725F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9C08-4F1B-43E0-8FD1-BC13E7731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138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F30A2-C267-4200-9F86-1971FD18725F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9C08-4F1B-43E0-8FD1-BC13E7731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48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F30A2-C267-4200-9F86-1971FD18725F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9C08-4F1B-43E0-8FD1-BC13E7731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10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F30A2-C267-4200-9F86-1971FD18725F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9C08-4F1B-43E0-8FD1-BC13E7731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694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F30A2-C267-4200-9F86-1971FD18725F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9C08-4F1B-43E0-8FD1-BC13E7731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07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F30A2-C267-4200-9F86-1971FD18725F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9C08-4F1B-43E0-8FD1-BC13E7731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353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F30A2-C267-4200-9F86-1971FD18725F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4C09C08-4F1B-43E0-8FD1-BC13E7731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106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Fabiana.tapia.naf@army.mil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detrick.armymwr.com/application/files/3716/7648/9094/NAF_Auction_Bid_Form_2023_Fab.pdf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620A3-D933-BB01-98F8-E4008D9ABA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648" y="636162"/>
            <a:ext cx="9846003" cy="1317548"/>
          </a:xfrm>
        </p:spPr>
        <p:txBody>
          <a:bodyPr>
            <a:normAutofit fontScale="9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stellar" panose="020A0402060406010301" pitchFamily="18" charset="0"/>
                <a:cs typeface="Dreaming Outloud Script Pro" panose="020B0604020202020204" pitchFamily="66" charset="0"/>
              </a:rPr>
              <a:t>NAF Auction</a:t>
            </a:r>
            <a:br>
              <a:rPr lang="en-US" sz="5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stellar" panose="020A0402060406010301" pitchFamily="18" charset="0"/>
                <a:cs typeface="Dreaming Outloud Script Pro" panose="020B0604020202020204" pitchFamily="66" charset="0"/>
              </a:rPr>
            </a:br>
            <a:r>
              <a:rPr lang="en-US" sz="5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stellar" panose="020A0402060406010301" pitchFamily="18" charset="0"/>
                <a:cs typeface="Dreaming Outloud Script Pro" panose="020B0604020202020204" pitchFamily="66" charset="0"/>
              </a:rPr>
              <a:t> MWR Spring Clean Out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AD0B00-D0FA-864B-180B-F4624E7A6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6226" y="2096590"/>
            <a:ext cx="5760846" cy="682079"/>
          </a:xfrm>
        </p:spPr>
        <p:txBody>
          <a:bodyPr>
            <a:normAutofit fontScale="92500"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astellar" panose="020A0402060406010301" pitchFamily="18" charset="0"/>
              </a:rPr>
              <a:t>*May 25</a:t>
            </a:r>
            <a:r>
              <a:rPr lang="en-US" sz="4000" baseline="30000" dirty="0">
                <a:solidFill>
                  <a:schemeClr val="tx1"/>
                </a:solidFill>
                <a:latin typeface="Castellar" panose="020A0402060406010301" pitchFamily="18" charset="0"/>
              </a:rPr>
              <a:t>th</a:t>
            </a:r>
            <a:r>
              <a:rPr lang="en-US" sz="4000" dirty="0">
                <a:solidFill>
                  <a:schemeClr val="tx1"/>
                </a:solidFill>
                <a:latin typeface="Castellar" panose="020A0402060406010301" pitchFamily="18" charset="0"/>
              </a:rPr>
              <a:t>-June 9</a:t>
            </a:r>
            <a:r>
              <a:rPr lang="en-US" sz="4000" baseline="30000" dirty="0">
                <a:solidFill>
                  <a:schemeClr val="tx1"/>
                </a:solidFill>
                <a:latin typeface="Castellar" panose="020A0402060406010301" pitchFamily="18" charset="0"/>
              </a:rPr>
              <a:t>th*</a:t>
            </a:r>
            <a:endParaRPr lang="en-US" sz="4000" dirty="0">
              <a:solidFill>
                <a:schemeClr val="tx1"/>
              </a:solidFill>
              <a:latin typeface="Castellar" panose="020A0402060406010301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145696-B6B8-AA38-B227-CEFE734D5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0165" y="0"/>
            <a:ext cx="2033917" cy="20581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B1A5AB-A06B-0241-B024-510948D061AE}"/>
              </a:ext>
            </a:extLst>
          </p:cNvPr>
          <p:cNvSpPr txBox="1"/>
          <p:nvPr/>
        </p:nvSpPr>
        <p:spPr>
          <a:xfrm>
            <a:off x="324708" y="4217038"/>
            <a:ext cx="9155467" cy="774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Please copy &amp; paste the link below to fill out an auction bid form.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Once completed please email to: </a:t>
            </a:r>
            <a:r>
              <a:rPr lang="en-US" sz="1800" u="sng" kern="1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Fabiana.tapia.naf@army.mil</a:t>
            </a:r>
            <a:r>
              <a:rPr lang="en-US" sz="1800" u="sng" kern="1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Subject Line: Spring Auction 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F88B14-CC6E-0B95-CCFA-DC1C3A315180}"/>
              </a:ext>
            </a:extLst>
          </p:cNvPr>
          <p:cNvSpPr txBox="1"/>
          <p:nvPr/>
        </p:nvSpPr>
        <p:spPr>
          <a:xfrm>
            <a:off x="324708" y="5054269"/>
            <a:ext cx="10443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sng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https://detrick.armymwr.com/application/files/3716/7648/9094/NAF_Auction_Bid_Form_2023_Fab.pdf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032EC7-B189-B732-7841-234A9B64ED47}"/>
              </a:ext>
            </a:extLst>
          </p:cNvPr>
          <p:cNvSpPr txBox="1"/>
          <p:nvPr/>
        </p:nvSpPr>
        <p:spPr>
          <a:xfrm>
            <a:off x="1143000" y="3015541"/>
            <a:ext cx="82564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accent5"/>
                </a:solidFill>
              </a:rPr>
              <a:t>Minimum Bids will be noted on slides in RED Letters</a:t>
            </a:r>
          </a:p>
          <a:p>
            <a:pPr algn="ctr"/>
            <a:r>
              <a:rPr lang="en-US" sz="2200" u="sng" dirty="0"/>
              <a:t>Not all items require a minimum bid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ECA4AD-DC3A-B6A7-9A7C-5CE29FFC60AE}"/>
              </a:ext>
            </a:extLst>
          </p:cNvPr>
          <p:cNvSpPr txBox="1"/>
          <p:nvPr/>
        </p:nvSpPr>
        <p:spPr>
          <a:xfrm>
            <a:off x="107577" y="6431089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POC: Derrick Trautman 301-619-3264 </a:t>
            </a:r>
          </a:p>
        </p:txBody>
      </p:sp>
    </p:spTree>
    <p:extLst>
      <p:ext uri="{BB962C8B-B14F-4D97-AF65-F5344CB8AC3E}">
        <p14:creationId xmlns:p14="http://schemas.microsoft.com/office/powerpoint/2010/main" val="3004183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847F39A-74D2-0DA2-0AC2-C08577330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597" y="322729"/>
            <a:ext cx="4761706" cy="142489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Item #9</a:t>
            </a:r>
            <a:br>
              <a:rPr lang="en-US" sz="40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Wooden Book Shelf </a:t>
            </a: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5A7802B6-FF37-40CF-A7E2-6F2A0D9A9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Content Placeholder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FF2CFB22-4DBC-5B87-46BE-E05E569787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83801" y="1985442"/>
            <a:ext cx="4968600" cy="372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240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F9703-5351-D8C1-F46D-B41C30E3F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946" y="273423"/>
            <a:ext cx="8596668" cy="1320800"/>
          </a:xfrm>
        </p:spPr>
        <p:txBody>
          <a:bodyPr/>
          <a:lstStyle/>
          <a:p>
            <a:r>
              <a:rPr lang="en-US" dirty="0"/>
              <a:t>Item #10</a:t>
            </a:r>
            <a:br>
              <a:rPr lang="en-US" dirty="0"/>
            </a:br>
            <a:r>
              <a:rPr lang="en-US" dirty="0"/>
              <a:t>Cricut Personal Electric Cutter 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957B698-D37C-4F3B-D514-53FAAE4244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22"/>
          <a:stretch/>
        </p:blipFill>
        <p:spPr>
          <a:xfrm rot="5400000">
            <a:off x="2522470" y="1877014"/>
            <a:ext cx="4744515" cy="441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228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6B8ED-A3AB-A166-8C0E-74599F760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ITEM #10 </a:t>
            </a:r>
            <a:br>
              <a:rPr lang="en-US" dirty="0"/>
            </a:br>
            <a:r>
              <a:rPr lang="en-US" dirty="0"/>
              <a:t>Cricut Personal Electric Cutter 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4C81C6B-5EBA-6E72-42CE-476BB67052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60"/>
          <a:stretch/>
        </p:blipFill>
        <p:spPr>
          <a:xfrm rot="5400000">
            <a:off x="3524302" y="2052792"/>
            <a:ext cx="4670494" cy="440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65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C2081-0672-D11D-CB0B-563CE736D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40" y="259977"/>
            <a:ext cx="8596668" cy="1320800"/>
          </a:xfrm>
        </p:spPr>
        <p:txBody>
          <a:bodyPr/>
          <a:lstStyle/>
          <a:p>
            <a:r>
              <a:rPr lang="en-US" dirty="0"/>
              <a:t>ITEM #11</a:t>
            </a:r>
            <a:br>
              <a:rPr lang="en-US" dirty="0"/>
            </a:br>
            <a:r>
              <a:rPr lang="en-US" dirty="0"/>
              <a:t>3 Layer Storage Cart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B97D7F-3EC0-3EE7-A26D-59A58F2A26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87571" y="2484026"/>
            <a:ext cx="4429006" cy="3321754"/>
          </a:xfrm>
        </p:spPr>
      </p:pic>
    </p:spTree>
    <p:extLst>
      <p:ext uri="{BB962C8B-B14F-4D97-AF65-F5344CB8AC3E}">
        <p14:creationId xmlns:p14="http://schemas.microsoft.com/office/powerpoint/2010/main" val="3287987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AA1B1-0B19-92FC-2B3E-212DC3441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23" y="259976"/>
            <a:ext cx="8596668" cy="1320800"/>
          </a:xfrm>
        </p:spPr>
        <p:txBody>
          <a:bodyPr/>
          <a:lstStyle/>
          <a:p>
            <a:r>
              <a:rPr lang="en-US" dirty="0"/>
              <a:t>ITEM #12</a:t>
            </a:r>
            <a:br>
              <a:rPr lang="en-US" dirty="0"/>
            </a:br>
            <a:r>
              <a:rPr lang="en-US" dirty="0"/>
              <a:t>4 Layer Storage Cart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CCA526-8029-7B7B-A6C5-E26F3CB463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40108" y="2412712"/>
            <a:ext cx="4521745" cy="3391308"/>
          </a:xfrm>
        </p:spPr>
      </p:pic>
    </p:spTree>
    <p:extLst>
      <p:ext uri="{BB962C8B-B14F-4D97-AF65-F5344CB8AC3E}">
        <p14:creationId xmlns:p14="http://schemas.microsoft.com/office/powerpoint/2010/main" val="3817950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855DD-5715-01E8-F0AA-06B474B68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ITEM #1</a:t>
            </a:r>
            <a:br>
              <a:rPr lang="en-US" dirty="0"/>
            </a:br>
            <a:r>
              <a:rPr lang="en-US" dirty="0"/>
              <a:t>Gumball Machine 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F055E206-8AF2-FF51-6F75-2AADE1972F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68608" y="1343006"/>
            <a:ext cx="5606165" cy="4204623"/>
          </a:xfrm>
        </p:spPr>
      </p:pic>
    </p:spTree>
    <p:extLst>
      <p:ext uri="{BB962C8B-B14F-4D97-AF65-F5344CB8AC3E}">
        <p14:creationId xmlns:p14="http://schemas.microsoft.com/office/powerpoint/2010/main" val="4000937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9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BC73702-8FB9-6FB0-E1BC-517DE38C1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621" y="309282"/>
            <a:ext cx="4335468" cy="17777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ITEM #2</a:t>
            </a:r>
            <a:br>
              <a:rPr lang="en-US" sz="4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Hot Dog Grill 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0A7A2897-8FFC-78C3-BB7A-E046BAA49E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13999" y="2080967"/>
            <a:ext cx="4883265" cy="36624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B7DDEA-8EDA-D288-7224-505A39E74166}"/>
              </a:ext>
            </a:extLst>
          </p:cNvPr>
          <p:cNvSpPr txBox="1"/>
          <p:nvPr/>
        </p:nvSpPr>
        <p:spPr>
          <a:xfrm>
            <a:off x="842597" y="5430494"/>
            <a:ext cx="3850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item can be viewed on 1 June from 1000-1200</a:t>
            </a:r>
          </a:p>
          <a:p>
            <a:r>
              <a:rPr lang="en-US" dirty="0"/>
              <a:t>Location:260 Beasley Drive </a:t>
            </a:r>
          </a:p>
        </p:txBody>
      </p:sp>
    </p:spTree>
    <p:extLst>
      <p:ext uri="{BB962C8B-B14F-4D97-AF65-F5344CB8AC3E}">
        <p14:creationId xmlns:p14="http://schemas.microsoft.com/office/powerpoint/2010/main" val="3541470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F4CF572-36AE-1A7C-BAB7-66A37559E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169" y="295835"/>
            <a:ext cx="5772275" cy="14478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4800" dirty="0"/>
            </a:br>
            <a:r>
              <a:rPr lang="en-US" sz="4800" dirty="0"/>
              <a:t>ITEM #3</a:t>
            </a:r>
            <a:br>
              <a:rPr lang="en-US" sz="4800" dirty="0"/>
            </a:br>
            <a:r>
              <a:rPr lang="en-US" sz="4800" dirty="0"/>
              <a:t>Cotton Candy Machine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0B0710-2E02-16FE-33F6-D9C83D6FF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87237" y="2564713"/>
            <a:ext cx="4568517" cy="34263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51BFF8-5740-85CC-96C7-DAE863EFD177}"/>
              </a:ext>
            </a:extLst>
          </p:cNvPr>
          <p:cNvSpPr txBox="1"/>
          <p:nvPr/>
        </p:nvSpPr>
        <p:spPr>
          <a:xfrm>
            <a:off x="995082" y="5540188"/>
            <a:ext cx="3215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item can be viewed on 1 June from 1000-1200</a:t>
            </a:r>
          </a:p>
          <a:p>
            <a:r>
              <a:rPr lang="en-US" dirty="0"/>
              <a:t>Location:260 Beasley Drive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551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66B0D-BF2D-7537-F444-10AEF2B0B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ITEM #4</a:t>
            </a:r>
            <a:br>
              <a:rPr lang="en-US" dirty="0"/>
            </a:br>
            <a:r>
              <a:rPr lang="en-US" dirty="0"/>
              <a:t>Rotary Lift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078C3-059E-8837-F4D7-2088751AD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Minimum Bid $1400</a:t>
            </a:r>
          </a:p>
        </p:txBody>
      </p:sp>
      <p:pic>
        <p:nvPicPr>
          <p:cNvPr id="5" name="Picture 4" descr="A picture containing text, blue, miller&#10;&#10;Description automatically generated">
            <a:extLst>
              <a:ext uri="{FF2B5EF4-FFF2-40B4-BE49-F238E27FC236}">
                <a16:creationId xmlns:a16="http://schemas.microsoft.com/office/drawing/2014/main" id="{8F62AE63-FAA9-1962-609D-6AC617766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32492" y="1152525"/>
            <a:ext cx="6070600" cy="45529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7083FE-3956-B745-014F-24797FFCCD18}"/>
              </a:ext>
            </a:extLst>
          </p:cNvPr>
          <p:cNvSpPr txBox="1"/>
          <p:nvPr/>
        </p:nvSpPr>
        <p:spPr>
          <a:xfrm>
            <a:off x="515969" y="5263971"/>
            <a:ext cx="3584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 item can be viewed 5 June from 1600-1800 </a:t>
            </a:r>
          </a:p>
          <a:p>
            <a:pPr algn="ctr"/>
            <a:r>
              <a:rPr lang="en-US" dirty="0"/>
              <a:t>Call 301-6193264 for location address </a:t>
            </a:r>
          </a:p>
        </p:txBody>
      </p:sp>
    </p:spTree>
    <p:extLst>
      <p:ext uri="{BB962C8B-B14F-4D97-AF65-F5344CB8AC3E}">
        <p14:creationId xmlns:p14="http://schemas.microsoft.com/office/powerpoint/2010/main" val="1934749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0BC7A-11D0-3E2E-FB3E-8BC923B2F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ITEM #5</a:t>
            </a:r>
            <a:br>
              <a:rPr lang="en-US" dirty="0"/>
            </a:br>
            <a:r>
              <a:rPr lang="en-US" dirty="0"/>
              <a:t>Rotary Lift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CE5B9-F385-37F0-C759-126400663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816" y="1945813"/>
            <a:ext cx="8596668" cy="388077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Minimum Bid $1000</a:t>
            </a:r>
          </a:p>
        </p:txBody>
      </p:sp>
      <p:pic>
        <p:nvPicPr>
          <p:cNvPr id="5" name="Picture 4" descr="A picture containing blue, dirty&#10;&#10;Description automatically generated">
            <a:extLst>
              <a:ext uri="{FF2B5EF4-FFF2-40B4-BE49-F238E27FC236}">
                <a16:creationId xmlns:a16="http://schemas.microsoft.com/office/drawing/2014/main" id="{AE150451-5AAE-74D8-5A0B-83F7613709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5452" y="1038225"/>
            <a:ext cx="6375400" cy="47815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B86CA4-8BBF-76A4-B11B-CB174193D8BC}"/>
              </a:ext>
            </a:extLst>
          </p:cNvPr>
          <p:cNvSpPr txBox="1"/>
          <p:nvPr/>
        </p:nvSpPr>
        <p:spPr>
          <a:xfrm>
            <a:off x="806825" y="5419165"/>
            <a:ext cx="28507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 item can be viewed 5 June from 1600-1800 </a:t>
            </a:r>
          </a:p>
          <a:p>
            <a:pPr algn="ctr"/>
            <a:r>
              <a:rPr lang="en-US" dirty="0"/>
              <a:t>Call 301-6193264 for location address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189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ECED0-7735-A100-40D7-28DE32865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122" y="623047"/>
            <a:ext cx="8596668" cy="1320800"/>
          </a:xfrm>
        </p:spPr>
        <p:txBody>
          <a:bodyPr/>
          <a:lstStyle/>
          <a:p>
            <a:r>
              <a:rPr lang="en-US" dirty="0"/>
              <a:t>ITEM #6 Computer Wheel Balancer</a:t>
            </a:r>
          </a:p>
        </p:txBody>
      </p:sp>
      <p:pic>
        <p:nvPicPr>
          <p:cNvPr id="5" name="Content Placeholder 4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383F4487-67B1-55D7-0BBB-F47565A690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31996" y="2195503"/>
            <a:ext cx="4862404" cy="3646802"/>
          </a:xfrm>
        </p:spPr>
      </p:pic>
    </p:spTree>
    <p:extLst>
      <p:ext uri="{BB962C8B-B14F-4D97-AF65-F5344CB8AC3E}">
        <p14:creationId xmlns:p14="http://schemas.microsoft.com/office/powerpoint/2010/main" val="645181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194EB-DC71-E829-AD87-B810D779F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/>
              <a:t>Item #7 Safety </a:t>
            </a:r>
            <a:r>
              <a:rPr lang="en-US" dirty="0" err="1"/>
              <a:t>Kleen</a:t>
            </a:r>
            <a:r>
              <a:rPr lang="en-US" dirty="0"/>
              <a:t> </a:t>
            </a:r>
          </a:p>
        </p:txBody>
      </p:sp>
      <p:pic>
        <p:nvPicPr>
          <p:cNvPr id="7" name="Picture 6" descr="A picture containing red&#10;&#10;Description automatically generated">
            <a:extLst>
              <a:ext uri="{FF2B5EF4-FFF2-40B4-BE49-F238E27FC236}">
                <a16:creationId xmlns:a16="http://schemas.microsoft.com/office/drawing/2014/main" id="{08ABA85D-9D97-0C56-671E-DB46DE8948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88334" y="2122275"/>
            <a:ext cx="5144771" cy="38585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B33EAD-CDDB-B396-3A3F-25A0FB5E1B24}"/>
              </a:ext>
            </a:extLst>
          </p:cNvPr>
          <p:cNvSpPr txBox="1"/>
          <p:nvPr/>
        </p:nvSpPr>
        <p:spPr>
          <a:xfrm>
            <a:off x="677334" y="5103674"/>
            <a:ext cx="24961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 item can be viewed 5 June from 1600-1800 </a:t>
            </a:r>
          </a:p>
          <a:p>
            <a:pPr algn="ctr"/>
            <a:r>
              <a:rPr lang="en-US" dirty="0"/>
              <a:t>Call 301-6193264 for location address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460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E83D0-5B65-65F3-BE56-32E08D45E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Item #8 Pool Table </a:t>
            </a:r>
          </a:p>
        </p:txBody>
      </p:sp>
      <p:pic>
        <p:nvPicPr>
          <p:cNvPr id="5" name="Content Placeholder 4" descr="A picture containing indoor&#10;&#10;Description automatically generated">
            <a:extLst>
              <a:ext uri="{FF2B5EF4-FFF2-40B4-BE49-F238E27FC236}">
                <a16:creationId xmlns:a16="http://schemas.microsoft.com/office/drawing/2014/main" id="{070CD4B9-54EB-8699-4403-44A064C997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43949" y="1342465"/>
            <a:ext cx="5862918" cy="439718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9676F2-84DE-AB53-C05D-AF1534866FE2}"/>
              </a:ext>
            </a:extLst>
          </p:cNvPr>
          <p:cNvSpPr txBox="1"/>
          <p:nvPr/>
        </p:nvSpPr>
        <p:spPr>
          <a:xfrm>
            <a:off x="919381" y="5325070"/>
            <a:ext cx="3128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item can be viewed on 1 June from 1000-1200</a:t>
            </a:r>
          </a:p>
          <a:p>
            <a:r>
              <a:rPr lang="en-US" dirty="0"/>
              <a:t>Location:260 Beasley Drive </a:t>
            </a:r>
          </a:p>
        </p:txBody>
      </p:sp>
    </p:spTree>
    <p:extLst>
      <p:ext uri="{BB962C8B-B14F-4D97-AF65-F5344CB8AC3E}">
        <p14:creationId xmlns:p14="http://schemas.microsoft.com/office/powerpoint/2010/main" val="98551483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105</TotalTime>
  <Words>280</Words>
  <Application>Microsoft Office PowerPoint</Application>
  <PresentationFormat>Widescreen</PresentationFormat>
  <Paragraphs>35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Castellar</vt:lpstr>
      <vt:lpstr>Trebuchet MS</vt:lpstr>
      <vt:lpstr>Wingdings 3</vt:lpstr>
      <vt:lpstr>Facet</vt:lpstr>
      <vt:lpstr>NAF Auction  MWR Spring Clean Out</vt:lpstr>
      <vt:lpstr>ITEM #1 Gumball Machine </vt:lpstr>
      <vt:lpstr>ITEM #2 Hot Dog Grill </vt:lpstr>
      <vt:lpstr> ITEM #3 Cotton Candy Machine </vt:lpstr>
      <vt:lpstr>ITEM #4 Rotary Lift </vt:lpstr>
      <vt:lpstr>ITEM #5 Rotary Lift </vt:lpstr>
      <vt:lpstr>ITEM #6 Computer Wheel Balancer</vt:lpstr>
      <vt:lpstr>Item #7 Safety Kleen </vt:lpstr>
      <vt:lpstr>Item #8 Pool Table </vt:lpstr>
      <vt:lpstr>Item #9 Wooden Book Shelf </vt:lpstr>
      <vt:lpstr>Item #10 Cricut Personal Electric Cutter </vt:lpstr>
      <vt:lpstr>ITEM #10  Cricut Personal Electric Cutter </vt:lpstr>
      <vt:lpstr>ITEM #11 3 Layer Storage Cart </vt:lpstr>
      <vt:lpstr>ITEM #12 4 Layer Storage Cart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NAF Auction  MWR Spring Clean Out</dc:title>
  <dc:creator>Tapia, Fabiana FT Ms DFMWR</dc:creator>
  <cp:lastModifiedBy>Tapia, Fabiana FT Ms DFMWR</cp:lastModifiedBy>
  <cp:revision>2</cp:revision>
  <dcterms:created xsi:type="dcterms:W3CDTF">2023-05-24T14:54:17Z</dcterms:created>
  <dcterms:modified xsi:type="dcterms:W3CDTF">2023-05-24T18:05:47Z</dcterms:modified>
</cp:coreProperties>
</file>