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2" r:id="rId1"/>
  </p:sldMasterIdLst>
  <p:notesMasterIdLst>
    <p:notesMasterId r:id="rId64"/>
  </p:notesMasterIdLst>
  <p:handoutMasterIdLst>
    <p:handoutMasterId r:id="rId65"/>
  </p:handoutMasterIdLst>
  <p:sldIdLst>
    <p:sldId id="267" r:id="rId2"/>
    <p:sldId id="383" r:id="rId3"/>
    <p:sldId id="268" r:id="rId4"/>
    <p:sldId id="269" r:id="rId5"/>
    <p:sldId id="381" r:id="rId6"/>
    <p:sldId id="272" r:id="rId7"/>
    <p:sldId id="373" r:id="rId8"/>
    <p:sldId id="370" r:id="rId9"/>
    <p:sldId id="385" r:id="rId10"/>
    <p:sldId id="276" r:id="rId11"/>
    <p:sldId id="330" r:id="rId12"/>
    <p:sldId id="278" r:id="rId13"/>
    <p:sldId id="379" r:id="rId14"/>
    <p:sldId id="366" r:id="rId15"/>
    <p:sldId id="374" r:id="rId16"/>
    <p:sldId id="282" r:id="rId17"/>
    <p:sldId id="283" r:id="rId18"/>
    <p:sldId id="284" r:id="rId19"/>
    <p:sldId id="368" r:id="rId20"/>
    <p:sldId id="369" r:id="rId21"/>
    <p:sldId id="287" r:id="rId22"/>
    <p:sldId id="384" r:id="rId23"/>
    <p:sldId id="376" r:id="rId24"/>
    <p:sldId id="377" r:id="rId25"/>
    <p:sldId id="382" r:id="rId26"/>
    <p:sldId id="367" r:id="rId27"/>
    <p:sldId id="375" r:id="rId28"/>
    <p:sldId id="380" r:id="rId29"/>
    <p:sldId id="295" r:id="rId30"/>
    <p:sldId id="296" r:id="rId31"/>
    <p:sldId id="387" r:id="rId32"/>
    <p:sldId id="299" r:id="rId33"/>
    <p:sldId id="300" r:id="rId34"/>
    <p:sldId id="301" r:id="rId35"/>
    <p:sldId id="371" r:id="rId36"/>
    <p:sldId id="372" r:id="rId37"/>
    <p:sldId id="365" r:id="rId38"/>
    <p:sldId id="305" r:id="rId39"/>
    <p:sldId id="306" r:id="rId40"/>
    <p:sldId id="321" r:id="rId41"/>
    <p:sldId id="386" r:id="rId42"/>
    <p:sldId id="309" r:id="rId43"/>
    <p:sldId id="378" r:id="rId44"/>
    <p:sldId id="311" r:id="rId45"/>
    <p:sldId id="312" r:id="rId46"/>
    <p:sldId id="313" r:id="rId47"/>
    <p:sldId id="314" r:id="rId48"/>
    <p:sldId id="315" r:id="rId49"/>
    <p:sldId id="316" r:id="rId50"/>
    <p:sldId id="317" r:id="rId51"/>
    <p:sldId id="318" r:id="rId52"/>
    <p:sldId id="319" r:id="rId53"/>
    <p:sldId id="320" r:id="rId54"/>
    <p:sldId id="323" r:id="rId55"/>
    <p:sldId id="324" r:id="rId56"/>
    <p:sldId id="325" r:id="rId57"/>
    <p:sldId id="326" r:id="rId58"/>
    <p:sldId id="327" r:id="rId59"/>
    <p:sldId id="328" r:id="rId60"/>
    <p:sldId id="388" r:id="rId61"/>
    <p:sldId id="331" r:id="rId62"/>
    <p:sldId id="332" r:id="rId63"/>
  </p:sldIdLst>
  <p:sldSz cx="12192000" cy="6858000"/>
  <p:notesSz cx="6950075" cy="92360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BC89EF96-8CEA-46FF-86C4-4CE0E7609802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7109" autoAdjust="0"/>
    <p:restoredTop sz="94660"/>
  </p:normalViewPr>
  <p:slideViewPr>
    <p:cSldViewPr snapToGrid="0">
      <p:cViewPr varScale="1">
        <p:scale>
          <a:sx n="79" d="100"/>
          <a:sy n="79" d="100"/>
        </p:scale>
        <p:origin x="114" y="672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2" d="100"/>
          <a:sy n="82" d="100"/>
        </p:scale>
        <p:origin x="3852" y="7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notesMaster" Target="notesMasters/notesMaster1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9A591099-7EBE-4D12-B880-CCA6B38B92A6}" type="datetimeFigureOut">
              <a:rPr lang="en-US" smtClean="0"/>
              <a:t>11/17/2021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63A36C10-A9D4-4995-9BAF-95FBD77A72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182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492" tIns="46246" rIns="92492" bIns="46246" rtlCol="0"/>
          <a:lstStyle>
            <a:lvl1pPr algn="r">
              <a:defRPr sz="1200"/>
            </a:lvl1pPr>
          </a:lstStyle>
          <a:p>
            <a:fld id="{70CF4299-1721-48C6-878D-74296BE00D21}" type="datetimeFigureOut">
              <a:rPr lang="en-US" smtClean="0"/>
              <a:t>11/17/2021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492" tIns="46246" rIns="92492" bIns="46246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1"/>
            <a:ext cx="5560060" cy="3117175"/>
          </a:xfrm>
          <a:prstGeom prst="rect">
            <a:avLst/>
          </a:prstGeom>
        </p:spPr>
        <p:txBody>
          <a:bodyPr vert="horz" lIns="92492" tIns="46246" rIns="92492" bIns="4624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69"/>
            <a:ext cx="3011699" cy="463407"/>
          </a:xfrm>
          <a:prstGeom prst="rect">
            <a:avLst/>
          </a:prstGeom>
        </p:spPr>
        <p:txBody>
          <a:bodyPr vert="horz" lIns="92492" tIns="46246" rIns="92492" bIns="46246" rtlCol="0" anchor="b"/>
          <a:lstStyle>
            <a:lvl1pPr algn="r">
              <a:defRPr sz="1200"/>
            </a:lvl1pPr>
          </a:lstStyle>
          <a:p>
            <a:fld id="{23AEF9EC-8318-4FF6-847E-A85BBD2B7E4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195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995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0B874-E53C-42B9-98BA-0781B387246C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13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5D402F4-45D7-406A-9C33-75238E131A1E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799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6E011-4F7D-42D0-82E1-078A40B76F01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850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3DA471FE-0FCC-47A4-B218-06AF00AFA70F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69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42C22A-A385-4013-8BC3-1C712ED98224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0435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43CD7-DDC2-4E28-B80E-11B3368F8846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347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82D6B-0F0F-41E5-8A0F-FC2D7E2110E0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43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9C1A38-D70F-41CF-857C-945C6FF6B07D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5880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32B96DC-D1E7-4668-A471-A46ECA2AE34F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Rectangle 9"/>
          <p:cNvSpPr/>
          <p:nvPr userDrawn="1"/>
        </p:nvSpPr>
        <p:spPr bwMode="hidden">
          <a:xfrm>
            <a:off x="0" y="0"/>
            <a:ext cx="73152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88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35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CC444FFE-4BDB-4301-83D8-FE8B25E7CF5A}" type="datetime1">
              <a:rPr lang="en-US" smtClean="0"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r>
              <a:rPr lang="en-US" smtClean="0"/>
              <a:t>Add a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07911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264" r:id="rId2"/>
    <p:sldLayoutId id="2147484265" r:id="rId3"/>
    <p:sldLayoutId id="2147484266" r:id="rId4"/>
    <p:sldLayoutId id="2147484267" r:id="rId5"/>
    <p:sldLayoutId id="2147484268" r:id="rId6"/>
    <p:sldLayoutId id="2147484269" r:id="rId7"/>
    <p:sldLayoutId id="2147484270" r:id="rId8"/>
    <p:sldLayoutId id="2147484271" r:id="rId9"/>
    <p:sldLayoutId id="2147484272" r:id="rId10"/>
    <p:sldLayoutId id="2147484273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48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NAF Auction</a:t>
            </a:r>
            <a:br>
              <a:rPr lang="en-US" dirty="0" smtClean="0"/>
            </a:br>
            <a:r>
              <a:rPr lang="en-US" dirty="0" smtClean="0"/>
              <a:t>Auto Shop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3225" y="1076250"/>
            <a:ext cx="9144000" cy="417169"/>
          </a:xfrm>
        </p:spPr>
        <p:txBody>
          <a:bodyPr>
            <a:normAutofit/>
          </a:bodyPr>
          <a:lstStyle/>
          <a:p>
            <a:r>
              <a:rPr lang="en-US" dirty="0" smtClean="0"/>
              <a:t>Fort Detrick MWR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4255" y="675531"/>
            <a:ext cx="2130008" cy="2164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8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10: Omega Lift hydraulic transmission jack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9974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</a:t>
            </a:r>
            <a:r>
              <a:rPr lang="en-US" dirty="0"/>
              <a:t>1</a:t>
            </a:r>
            <a:r>
              <a:rPr lang="en-US" dirty="0" smtClean="0"/>
              <a:t>1: refrigerator and microwave (set)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577820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12: Pump unit car wash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42531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13: Shop </a:t>
            </a:r>
            <a:r>
              <a:rPr lang="en-US" dirty="0" err="1" smtClean="0"/>
              <a:t>vac</a:t>
            </a:r>
            <a:r>
              <a:rPr lang="en-US" dirty="0" smtClean="0"/>
              <a:t> vacuum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799838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14: Gas </a:t>
            </a:r>
            <a:r>
              <a:rPr lang="en-US" dirty="0"/>
              <a:t>c</a:t>
            </a:r>
            <a:r>
              <a:rPr lang="en-US" dirty="0" smtClean="0"/>
              <a:t>anister holder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418496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15: DAYCO </a:t>
            </a:r>
            <a:r>
              <a:rPr lang="en-US" dirty="0"/>
              <a:t>Hose and Tubing </a:t>
            </a:r>
            <a:r>
              <a:rPr lang="en-US" dirty="0" smtClean="0"/>
              <a:t>Station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434588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16:  ATV and Motorcycle life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15935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17: hydraulic transmission jack 1.5 ton in box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788014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18: </a:t>
            </a:r>
            <a:r>
              <a:rPr lang="en-US" dirty="0"/>
              <a:t>hydraulic transmission jack </a:t>
            </a:r>
            <a:r>
              <a:rPr lang="en-US" dirty="0" smtClean="0"/>
              <a:t>one </a:t>
            </a:r>
            <a:r>
              <a:rPr lang="en-US" dirty="0"/>
              <a:t>ton in box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191568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19: </a:t>
            </a:r>
            <a:r>
              <a:rPr lang="en-US" dirty="0"/>
              <a:t>Coats Tire Balancer </a:t>
            </a:r>
            <a:r>
              <a:rPr lang="en-US" dirty="0" smtClean="0"/>
              <a:t>850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35983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</a:t>
            </a:r>
            <a:r>
              <a:rPr lang="en-US" dirty="0"/>
              <a:t>1</a:t>
            </a:r>
            <a:r>
              <a:rPr lang="en-US" dirty="0" smtClean="0"/>
              <a:t>: Black storage shelf (6 available)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874472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20: Tire Balancer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307159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21: Transmission jack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256250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22: Transmission jack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432721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23: black and red Truck jacks (set of 4)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3746" y="2181225"/>
            <a:ext cx="2724620" cy="3678238"/>
          </a:xfrm>
        </p:spPr>
      </p:pic>
      <p:pic>
        <p:nvPicPr>
          <p:cNvPr id="6" name="Content Placeholder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087" y="2181225"/>
            <a:ext cx="272326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911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24: black and yellow jack stands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20701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25: Car jack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4098191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26: Exhaust jack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9066" y="2181225"/>
            <a:ext cx="2724620" cy="3678238"/>
          </a:xfrm>
        </p:spPr>
      </p:pic>
      <p:pic>
        <p:nvPicPr>
          <p:cNvPr id="5" name="Content Placeholder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80" y="2181225"/>
            <a:ext cx="272462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837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27: Dolly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465966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28: Creeper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2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29: </a:t>
            </a:r>
            <a:r>
              <a:rPr lang="en-US" dirty="0" err="1" smtClean="0"/>
              <a:t>justrite</a:t>
            </a:r>
            <a:r>
              <a:rPr lang="en-US" dirty="0" smtClean="0"/>
              <a:t> safety can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425505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2: Tire change system 50-70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925611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30: containers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4408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31: comfortable chair (2) set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587977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32: snap on yaz240a </a:t>
            </a:r>
            <a:r>
              <a:rPr lang="en-US" dirty="0" err="1" smtClean="0"/>
              <a:t>mig</a:t>
            </a:r>
            <a:r>
              <a:rPr lang="en-US" dirty="0" smtClean="0"/>
              <a:t> welding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357088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33: snap on muscle </a:t>
            </a:r>
            <a:r>
              <a:rPr lang="en-US" dirty="0" err="1" smtClean="0"/>
              <a:t>mig</a:t>
            </a:r>
            <a:r>
              <a:rPr lang="en-US" dirty="0" smtClean="0"/>
              <a:t> welder mm140sl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79619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34: Arc Welders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841" y="2181225"/>
            <a:ext cx="4904317" cy="3678238"/>
          </a:xfrm>
        </p:spPr>
      </p:pic>
    </p:spTree>
    <p:extLst>
      <p:ext uri="{BB962C8B-B14F-4D97-AF65-F5344CB8AC3E}">
        <p14:creationId xmlns:p14="http://schemas.microsoft.com/office/powerpoint/2010/main" val="418808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35: </a:t>
            </a:r>
            <a:r>
              <a:rPr lang="en-US" dirty="0"/>
              <a:t>Delta Sanding </a:t>
            </a:r>
            <a:r>
              <a:rPr lang="en-US" dirty="0" smtClean="0"/>
              <a:t>Station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474412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36: Hydraulic Press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412400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37: </a:t>
            </a:r>
            <a:r>
              <a:rPr lang="en-US" dirty="0"/>
              <a:t>Rockwell Model 15 Drill </a:t>
            </a:r>
            <a:r>
              <a:rPr lang="en-US" dirty="0" smtClean="0"/>
              <a:t>Press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450028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38: Miscellaneous items on shelf 1 (shelf included)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68"/>
          <a:stretch/>
        </p:blipFill>
        <p:spPr>
          <a:xfrm>
            <a:off x="3547873" y="1984248"/>
            <a:ext cx="4732624" cy="4512201"/>
          </a:xfrm>
        </p:spPr>
      </p:pic>
    </p:spTree>
    <p:extLst>
      <p:ext uri="{BB962C8B-B14F-4D97-AF65-F5344CB8AC3E}">
        <p14:creationId xmlns:p14="http://schemas.microsoft.com/office/powerpoint/2010/main" val="148376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39: Miscellaneous </a:t>
            </a:r>
            <a:r>
              <a:rPr lang="en-US" dirty="0"/>
              <a:t>items on </a:t>
            </a:r>
            <a:r>
              <a:rPr lang="en-US" dirty="0" smtClean="0"/>
              <a:t>shelf </a:t>
            </a:r>
            <a:r>
              <a:rPr lang="en-US" dirty="0"/>
              <a:t>2 (shelf included)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791" y="1837432"/>
            <a:ext cx="3636417" cy="4846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587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3: </a:t>
            </a:r>
            <a:r>
              <a:rPr lang="en-US" dirty="0"/>
              <a:t>Tire change system 50-30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32199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40: </a:t>
            </a:r>
            <a:r>
              <a:rPr lang="en-US" dirty="0"/>
              <a:t>Miscellaneous items on shelf 3 (shelf included)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820397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41: Large floor fan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77292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42: tall fan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840007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43: creeper z 2 Available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2460799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44: Assorted blue shelves (20 available)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2620" y="1938528"/>
            <a:ext cx="5259628" cy="4544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887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45: yellow cabinets (3 available)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977646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46: assorted office cabinets Set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2" t="17286" r="2158" b="19321"/>
          <a:stretch/>
        </p:blipFill>
        <p:spPr>
          <a:xfrm>
            <a:off x="3255238" y="2181623"/>
            <a:ext cx="3414174" cy="2984737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25" t="17506" r="11245" b="10592"/>
          <a:stretch/>
        </p:blipFill>
        <p:spPr>
          <a:xfrm>
            <a:off x="6669413" y="2171383"/>
            <a:ext cx="2509583" cy="2994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290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47: Assorted oil drains (9 available)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10294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48: Ladders (set of 2)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004340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49: brake pump system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876594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4: Snap-on red drawers (1 available)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50: boat motors (6 available)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05041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51: Miscellaneous tools (set)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934076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52: miscellaneous tools (set)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603231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53: Miscellaneous wrenches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55468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54:Bucket of Sockets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464461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55:Bucket of Parts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70793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56: Bucket of Parts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815478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57:Bucket </a:t>
            </a:r>
            <a:r>
              <a:rPr lang="en-US" dirty="0"/>
              <a:t>of Parts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008577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58:Bucket </a:t>
            </a:r>
            <a:r>
              <a:rPr lang="en-US" dirty="0"/>
              <a:t>of Parts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288318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59:Bucket </a:t>
            </a:r>
            <a:r>
              <a:rPr lang="en-US" dirty="0"/>
              <a:t>of Parts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49513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5: Miscellaneous Drawer Set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3841" y="2181225"/>
            <a:ext cx="4904317" cy="3678238"/>
          </a:xfrm>
        </p:spPr>
      </p:pic>
    </p:spTree>
    <p:extLst>
      <p:ext uri="{BB962C8B-B14F-4D97-AF65-F5344CB8AC3E}">
        <p14:creationId xmlns:p14="http://schemas.microsoft.com/office/powerpoint/2010/main" val="339001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60: Snap-on tool storage (set of 4)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3511800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61: work table with Vise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1771235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62: Work table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661" y="2181225"/>
            <a:ext cx="2758678" cy="3678238"/>
          </a:xfrm>
        </p:spPr>
      </p:pic>
    </p:spTree>
    <p:extLst>
      <p:ext uri="{BB962C8B-B14F-4D97-AF65-F5344CB8AC3E}">
        <p14:creationId xmlns:p14="http://schemas.microsoft.com/office/powerpoint/2010/main" val="227656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6: Coca-Cola drink cooler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508199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</a:t>
            </a:r>
            <a:r>
              <a:rPr lang="en-US" dirty="0"/>
              <a:t>8</a:t>
            </a:r>
            <a:r>
              <a:rPr lang="en-US" dirty="0" smtClean="0"/>
              <a:t>: </a:t>
            </a:r>
            <a:r>
              <a:rPr lang="en-US" dirty="0"/>
              <a:t>Metal Grinding </a:t>
            </a:r>
            <a:r>
              <a:rPr lang="en-US" dirty="0" smtClean="0"/>
              <a:t>Station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1620178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Item 9: Rolling Engine hoist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690" y="2181225"/>
            <a:ext cx="2724620" cy="3678238"/>
          </a:xfrm>
        </p:spPr>
      </p:pic>
    </p:spTree>
    <p:extLst>
      <p:ext uri="{BB962C8B-B14F-4D97-AF65-F5344CB8AC3E}">
        <p14:creationId xmlns:p14="http://schemas.microsoft.com/office/powerpoint/2010/main" val="394209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65359"/>
      </a:accent1>
      <a:accent2>
        <a:srgbClr val="ED8428"/>
      </a:accent2>
      <a:accent3>
        <a:srgbClr val="E6C46D"/>
      </a:accent3>
      <a:accent4>
        <a:srgbClr val="969FA7"/>
      </a:accent4>
      <a:accent5>
        <a:srgbClr val="A9C37C"/>
      </a:accent5>
      <a:accent6>
        <a:srgbClr val="5A8071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5D8C9649-FBE1-4B5B-8258-8A170F9843AD}"/>
    </a:ext>
  </a:extLst>
</a:theme>
</file>

<file path=ppt/theme/theme2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rushedMetal">
      <a:dk1>
        <a:sysClr val="windowText" lastClr="000000"/>
      </a:dk1>
      <a:lt1>
        <a:sysClr val="window" lastClr="FFFFFF"/>
      </a:lt1>
      <a:dk2>
        <a:srgbClr val="2F333A"/>
      </a:dk2>
      <a:lt2>
        <a:srgbClr val="E4F9F9"/>
      </a:lt2>
      <a:accent1>
        <a:srgbClr val="07CB98"/>
      </a:accent1>
      <a:accent2>
        <a:srgbClr val="5A90D1"/>
      </a:accent2>
      <a:accent3>
        <a:srgbClr val="E6AD1E"/>
      </a:accent3>
      <a:accent4>
        <a:srgbClr val="EA6312"/>
      </a:accent4>
      <a:accent5>
        <a:srgbClr val="8253A9"/>
      </a:accent5>
      <a:accent6>
        <a:srgbClr val="CB274A"/>
      </a:accent6>
      <a:hlink>
        <a:srgbClr val="5A90D1"/>
      </a:hlink>
      <a:folHlink>
        <a:srgbClr val="969696"/>
      </a:folHlink>
    </a:clrScheme>
    <a:fontScheme name="Georgia">
      <a:maj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TM03457464[[fn=Dividend]]</Template>
  <TotalTime>1429</TotalTime>
  <Words>473</Words>
  <Application>Microsoft Office PowerPoint</Application>
  <PresentationFormat>Widescreen</PresentationFormat>
  <Paragraphs>63</Paragraphs>
  <Slides>62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62</vt:i4>
      </vt:variant>
    </vt:vector>
  </HeadingPairs>
  <TitlesOfParts>
    <vt:vector size="66" baseType="lpstr">
      <vt:lpstr>Georgia</vt:lpstr>
      <vt:lpstr>Gill Sans MT</vt:lpstr>
      <vt:lpstr>Wingdings 2</vt:lpstr>
      <vt:lpstr>Dividend</vt:lpstr>
      <vt:lpstr>NAF Auction Auto Shop</vt:lpstr>
      <vt:lpstr>Item 1: Black storage shelf (6 available)</vt:lpstr>
      <vt:lpstr>Item 2: Tire change system 50-70</vt:lpstr>
      <vt:lpstr>Item 3: Tire change system 50-30</vt:lpstr>
      <vt:lpstr>Item 4: Snap-on red drawers (1 available)</vt:lpstr>
      <vt:lpstr>Item 5: Miscellaneous Drawer Set</vt:lpstr>
      <vt:lpstr>Item 6: Coca-Cola drink cooler</vt:lpstr>
      <vt:lpstr>Item 8: Metal Grinding Station</vt:lpstr>
      <vt:lpstr>Item 9: Rolling Engine hoist</vt:lpstr>
      <vt:lpstr>Item 10: Omega Lift hydraulic transmission jack</vt:lpstr>
      <vt:lpstr>Item 11: refrigerator and microwave (set)</vt:lpstr>
      <vt:lpstr>Item 12: Pump unit car wash</vt:lpstr>
      <vt:lpstr>Item 13: Shop vac vacuum </vt:lpstr>
      <vt:lpstr>Item 14: Gas canister holder</vt:lpstr>
      <vt:lpstr>Item 15: DAYCO Hose and Tubing Station</vt:lpstr>
      <vt:lpstr>Item 16:  ATV and Motorcycle life</vt:lpstr>
      <vt:lpstr>Item 17: hydraulic transmission jack 1.5 ton in box</vt:lpstr>
      <vt:lpstr>Item 18: hydraulic transmission jack one ton in box</vt:lpstr>
      <vt:lpstr>Item 19: Coats Tire Balancer 850</vt:lpstr>
      <vt:lpstr>Item 20: Tire Balancer</vt:lpstr>
      <vt:lpstr>Item 21: Transmission jack </vt:lpstr>
      <vt:lpstr>Item 22: Transmission jack</vt:lpstr>
      <vt:lpstr>Item 23: black and red Truck jacks (set of 4)</vt:lpstr>
      <vt:lpstr>Item 24: black and yellow jack stands (Set of 2)</vt:lpstr>
      <vt:lpstr>Item 25: Car jack</vt:lpstr>
      <vt:lpstr>Item 26: Exhaust jack (set of 2)</vt:lpstr>
      <vt:lpstr>Item 27: Dolly (SET OF 2)</vt:lpstr>
      <vt:lpstr>Item 28: Creeper</vt:lpstr>
      <vt:lpstr>Item 29: justrite safety can (set of 2)</vt:lpstr>
      <vt:lpstr>Item 30: containers (set of 2)</vt:lpstr>
      <vt:lpstr>Item 31: comfortable chair (2) set</vt:lpstr>
      <vt:lpstr>Item 32: snap on yaz240a mig welding system</vt:lpstr>
      <vt:lpstr>Item 33: snap on muscle mig welder mm140sl</vt:lpstr>
      <vt:lpstr>Item 34: Arc Welders (set of 2)</vt:lpstr>
      <vt:lpstr>Item 35: Delta Sanding Station</vt:lpstr>
      <vt:lpstr>Item 36: Hydraulic Press</vt:lpstr>
      <vt:lpstr>Item 37: Rockwell Model 15 Drill Press</vt:lpstr>
      <vt:lpstr>Item 38: Miscellaneous items on shelf 1 (shelf included)</vt:lpstr>
      <vt:lpstr>Item 39: Miscellaneous items on shelf 2 (shelf included)</vt:lpstr>
      <vt:lpstr>Item 40: Miscellaneous items on shelf 3 (shelf included)</vt:lpstr>
      <vt:lpstr>Item 41: Large floor fan</vt:lpstr>
      <vt:lpstr>Item 42: tall fan</vt:lpstr>
      <vt:lpstr>Item 43: creeper z 2 Available</vt:lpstr>
      <vt:lpstr>Item 44: Assorted blue shelves (20 available)</vt:lpstr>
      <vt:lpstr>Item 45: yellow cabinets (3 available)</vt:lpstr>
      <vt:lpstr>Item 46: assorted office cabinets Set</vt:lpstr>
      <vt:lpstr>Item 47: Assorted oil drains (9 available)</vt:lpstr>
      <vt:lpstr>Item 48: Ladders (set of 2)</vt:lpstr>
      <vt:lpstr>Item 49: brake pump system</vt:lpstr>
      <vt:lpstr>Item 50: boat motors (6 available)</vt:lpstr>
      <vt:lpstr>Item 51: Miscellaneous tools (set)</vt:lpstr>
      <vt:lpstr>Item 52: miscellaneous tools (set)</vt:lpstr>
      <vt:lpstr>Item 53: Miscellaneous wrenches</vt:lpstr>
      <vt:lpstr>Item 54:Bucket of Sockets</vt:lpstr>
      <vt:lpstr>Item 55:Bucket of Parts</vt:lpstr>
      <vt:lpstr>Item 56: Bucket of Parts</vt:lpstr>
      <vt:lpstr>Item 57:Bucket of Parts</vt:lpstr>
      <vt:lpstr>Item 58:Bucket of Parts</vt:lpstr>
      <vt:lpstr>Item 59:Bucket of Parts</vt:lpstr>
      <vt:lpstr>Item 60: Snap-on tool storage (set of 4)</vt:lpstr>
      <vt:lpstr>Item 61: work table with Vise</vt:lpstr>
      <vt:lpstr>Item 62: Work table</vt:lpstr>
    </vt:vector>
  </TitlesOfParts>
  <Company>US Army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NAF Auction Auto Shop</dc:title>
  <dc:creator>Caraher, Charlotte L Ms. Fort Detrick NAF</dc:creator>
  <cp:lastModifiedBy>Caraher, Charlotte L Ms. Fort Detrick NAF</cp:lastModifiedBy>
  <cp:revision>53</cp:revision>
  <cp:lastPrinted>2021-11-12T15:47:36Z</cp:lastPrinted>
  <dcterms:created xsi:type="dcterms:W3CDTF">2021-11-02T14:47:58Z</dcterms:created>
  <dcterms:modified xsi:type="dcterms:W3CDTF">2021-11-17T21:15:13Z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