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62" r:id="rId1"/>
  </p:sldMasterIdLst>
  <p:notesMasterIdLst>
    <p:notesMasterId r:id="rId64"/>
  </p:notesMasterIdLst>
  <p:handoutMasterIdLst>
    <p:handoutMasterId r:id="rId65"/>
  </p:handoutMasterIdLst>
  <p:sldIdLst>
    <p:sldId id="267" r:id="rId2"/>
    <p:sldId id="383" r:id="rId3"/>
    <p:sldId id="268" r:id="rId4"/>
    <p:sldId id="269" r:id="rId5"/>
    <p:sldId id="381" r:id="rId6"/>
    <p:sldId id="272" r:id="rId7"/>
    <p:sldId id="373" r:id="rId8"/>
    <p:sldId id="370" r:id="rId9"/>
    <p:sldId id="385" r:id="rId10"/>
    <p:sldId id="276" r:id="rId11"/>
    <p:sldId id="330" r:id="rId12"/>
    <p:sldId id="278" r:id="rId13"/>
    <p:sldId id="379" r:id="rId14"/>
    <p:sldId id="366" r:id="rId15"/>
    <p:sldId id="374" r:id="rId16"/>
    <p:sldId id="282" r:id="rId17"/>
    <p:sldId id="283" r:id="rId18"/>
    <p:sldId id="284" r:id="rId19"/>
    <p:sldId id="368" r:id="rId20"/>
    <p:sldId id="369" r:id="rId21"/>
    <p:sldId id="287" r:id="rId22"/>
    <p:sldId id="384" r:id="rId23"/>
    <p:sldId id="376" r:id="rId24"/>
    <p:sldId id="377" r:id="rId25"/>
    <p:sldId id="382" r:id="rId26"/>
    <p:sldId id="367" r:id="rId27"/>
    <p:sldId id="375" r:id="rId28"/>
    <p:sldId id="380" r:id="rId29"/>
    <p:sldId id="295" r:id="rId30"/>
    <p:sldId id="296" r:id="rId31"/>
    <p:sldId id="387" r:id="rId32"/>
    <p:sldId id="299" r:id="rId33"/>
    <p:sldId id="300" r:id="rId34"/>
    <p:sldId id="301" r:id="rId35"/>
    <p:sldId id="371" r:id="rId36"/>
    <p:sldId id="372" r:id="rId37"/>
    <p:sldId id="365" r:id="rId38"/>
    <p:sldId id="305" r:id="rId39"/>
    <p:sldId id="306" r:id="rId40"/>
    <p:sldId id="321" r:id="rId41"/>
    <p:sldId id="386" r:id="rId42"/>
    <p:sldId id="309" r:id="rId43"/>
    <p:sldId id="378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3" r:id="rId55"/>
    <p:sldId id="324" r:id="rId56"/>
    <p:sldId id="325" r:id="rId57"/>
    <p:sldId id="326" r:id="rId58"/>
    <p:sldId id="327" r:id="rId59"/>
    <p:sldId id="328" r:id="rId60"/>
    <p:sldId id="388" r:id="rId61"/>
    <p:sldId id="331" r:id="rId62"/>
    <p:sldId id="332" r:id="rId6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0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6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1171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D402F4-45D7-406A-9C33-75238E131A1E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A471FE-0FCC-47A4-B218-06AF00AFA70F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2B96DC-D1E7-4668-A471-A46ECA2AE34F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444FFE-4BDB-4301-83D8-FE8B25E7CF5A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791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NAF Auction</a:t>
            </a:r>
            <a:br>
              <a:rPr lang="en-US" dirty="0" smtClean="0"/>
            </a:br>
            <a:r>
              <a:rPr lang="en-US" dirty="0" smtClean="0"/>
              <a:t>Auto 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225" y="1076250"/>
            <a:ext cx="9144000" cy="417169"/>
          </a:xfrm>
        </p:spPr>
        <p:txBody>
          <a:bodyPr>
            <a:normAutofit/>
          </a:bodyPr>
          <a:lstStyle/>
          <a:p>
            <a:r>
              <a:rPr lang="en-US" dirty="0" smtClean="0"/>
              <a:t>Fort Detrick MWR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255" y="675531"/>
            <a:ext cx="2130008" cy="21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10: Omega Lift hydraulic transmission jack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9974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</a:t>
            </a:r>
            <a:r>
              <a:rPr lang="en-US" dirty="0"/>
              <a:t>1</a:t>
            </a:r>
            <a:r>
              <a:rPr lang="en-US" dirty="0" smtClean="0"/>
              <a:t>1: refrigerator and microwave (set)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35778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12: Pump unit car wash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34253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13: Shop </a:t>
            </a:r>
            <a:r>
              <a:rPr lang="en-US" dirty="0" err="1" smtClean="0"/>
              <a:t>vac</a:t>
            </a:r>
            <a:r>
              <a:rPr lang="en-US" dirty="0" smtClean="0"/>
              <a:t> vacuum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37998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14: Gas </a:t>
            </a:r>
            <a:r>
              <a:rPr lang="en-US" dirty="0"/>
              <a:t>c</a:t>
            </a:r>
            <a:r>
              <a:rPr lang="en-US" dirty="0" smtClean="0"/>
              <a:t>anister holder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41849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15: DAYCO </a:t>
            </a:r>
            <a:r>
              <a:rPr lang="en-US" dirty="0"/>
              <a:t>Hose and Tubing </a:t>
            </a:r>
            <a:r>
              <a:rPr lang="en-US" dirty="0" smtClean="0"/>
              <a:t>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24345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16:  ATV and Motorcycle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11593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17: hydraulic transmission jack 1.5 ton in 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17880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18: </a:t>
            </a:r>
            <a:r>
              <a:rPr lang="en-US" dirty="0"/>
              <a:t>hydraulic transmission jack </a:t>
            </a:r>
            <a:r>
              <a:rPr lang="en-US" dirty="0" smtClean="0"/>
              <a:t>one </a:t>
            </a:r>
            <a:r>
              <a:rPr lang="en-US" dirty="0"/>
              <a:t>ton in box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31915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19: </a:t>
            </a:r>
            <a:r>
              <a:rPr lang="en-US" dirty="0"/>
              <a:t>Coats Tire Balancer </a:t>
            </a:r>
            <a:r>
              <a:rPr lang="en-US" dirty="0" smtClean="0"/>
              <a:t>850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23598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</a:t>
            </a:r>
            <a:r>
              <a:rPr lang="en-US" dirty="0"/>
              <a:t>1</a:t>
            </a:r>
            <a:r>
              <a:rPr lang="en-US" dirty="0" smtClean="0"/>
              <a:t>: Black storage shelf (6 available)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28744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20: Tire Balancer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230715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21: Transmission jack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12562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22: Transmission jack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24327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23: black and red Truck jacks (set of 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46" y="2181225"/>
            <a:ext cx="2724620" cy="3678238"/>
          </a:xfr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87" y="2181225"/>
            <a:ext cx="2723260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24: black and yellow jack stands (Set of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32070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25: Car jack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40981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26: Exhaust jack (set of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6" y="2181225"/>
            <a:ext cx="2724620" cy="36782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80" y="2181225"/>
            <a:ext cx="2724620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27: Dolly (SET OF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34659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28: Creeper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29: </a:t>
            </a:r>
            <a:r>
              <a:rPr lang="en-US" dirty="0" err="1" smtClean="0"/>
              <a:t>justrite</a:t>
            </a:r>
            <a:r>
              <a:rPr lang="en-US" dirty="0" smtClean="0"/>
              <a:t> safety can (set of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42550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2: Tire change system 50-70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19256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30: containers (set of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4408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31: comfortable chair (2)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5879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32: snap on yaz240a </a:t>
            </a:r>
            <a:r>
              <a:rPr lang="en-US" dirty="0" err="1" smtClean="0"/>
              <a:t>mig</a:t>
            </a:r>
            <a:r>
              <a:rPr lang="en-US" dirty="0" smtClean="0"/>
              <a:t> welding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23570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33: snap on muscle </a:t>
            </a:r>
            <a:r>
              <a:rPr lang="en-US" dirty="0" err="1" smtClean="0"/>
              <a:t>mig</a:t>
            </a:r>
            <a:r>
              <a:rPr lang="en-US" dirty="0" smtClean="0"/>
              <a:t> welder mm140sl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7961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34: Arc Welders (set of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41" y="2181225"/>
            <a:ext cx="4904317" cy="3678238"/>
          </a:xfrm>
        </p:spPr>
      </p:pic>
    </p:spTree>
    <p:extLst>
      <p:ext uri="{BB962C8B-B14F-4D97-AF65-F5344CB8AC3E}">
        <p14:creationId xmlns:p14="http://schemas.microsoft.com/office/powerpoint/2010/main" val="41880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35: </a:t>
            </a:r>
            <a:r>
              <a:rPr lang="en-US" dirty="0"/>
              <a:t>Delta Sanding </a:t>
            </a:r>
            <a:r>
              <a:rPr lang="en-US" dirty="0" smtClean="0"/>
              <a:t>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24744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36: Hydraulic Press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41240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37: </a:t>
            </a:r>
            <a:r>
              <a:rPr lang="en-US" dirty="0"/>
              <a:t>Rockwell Model 15 Drill </a:t>
            </a:r>
            <a:r>
              <a:rPr lang="en-US" dirty="0" smtClean="0"/>
              <a:t>Press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24500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38: Miscellaneous items on shelf 1 (shelf included)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8"/>
          <a:stretch/>
        </p:blipFill>
        <p:spPr>
          <a:xfrm>
            <a:off x="3547873" y="1984248"/>
            <a:ext cx="4732624" cy="4512201"/>
          </a:xfrm>
        </p:spPr>
      </p:pic>
    </p:spTree>
    <p:extLst>
      <p:ext uri="{BB962C8B-B14F-4D97-AF65-F5344CB8AC3E}">
        <p14:creationId xmlns:p14="http://schemas.microsoft.com/office/powerpoint/2010/main" val="1483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39: Miscellaneous </a:t>
            </a:r>
            <a:r>
              <a:rPr lang="en-US" dirty="0"/>
              <a:t>items on </a:t>
            </a:r>
            <a:r>
              <a:rPr lang="en-US" dirty="0" smtClean="0"/>
              <a:t>shelf </a:t>
            </a:r>
            <a:r>
              <a:rPr lang="en-US" dirty="0"/>
              <a:t>2 (shelf included)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91" y="1837432"/>
            <a:ext cx="3636417" cy="4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7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3: </a:t>
            </a:r>
            <a:r>
              <a:rPr lang="en-US" dirty="0"/>
              <a:t>Tire change system 50-30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23219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40: </a:t>
            </a:r>
            <a:r>
              <a:rPr lang="en-US" dirty="0"/>
              <a:t>Miscellaneous items on shelf 3 (shelf included)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18203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41: Large floor fan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37729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42: tall fan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184000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43: creeper z 2 Available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24607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44: Assorted blue shelves (20 available)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20" y="1938528"/>
            <a:ext cx="5259628" cy="45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45: yellow cabinets (3 available)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39776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46: assorted office cabinets Set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17286" r="2158" b="19321"/>
          <a:stretch/>
        </p:blipFill>
        <p:spPr>
          <a:xfrm>
            <a:off x="3255238" y="2181623"/>
            <a:ext cx="3414174" cy="29847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17506" r="11245" b="10592"/>
          <a:stretch/>
        </p:blipFill>
        <p:spPr>
          <a:xfrm>
            <a:off x="6669413" y="2171383"/>
            <a:ext cx="2509583" cy="29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47: Assorted oil drains (9 available)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11029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48: Ladders (set of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10043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49: brake pump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8765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4: Snap-on red drawers (1 available)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50: boat motors (6 available)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10504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51: Miscellaneous tools (set)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39340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52: miscellaneous tools (set)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36032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53: Miscellaneous wrenches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5546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54:Bucket of Sockets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34644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55:Bucket of Parts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27079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56: Bucket of Parts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28154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57:Bucket </a:t>
            </a:r>
            <a:r>
              <a:rPr lang="en-US" dirty="0"/>
              <a:t>of Parts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20085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58:Bucket </a:t>
            </a:r>
            <a:r>
              <a:rPr lang="en-US" dirty="0"/>
              <a:t>of Parts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22883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59:Bucket </a:t>
            </a:r>
            <a:r>
              <a:rPr lang="en-US" dirty="0"/>
              <a:t>of Parts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4951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5: Miscellaneous Drawer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41" y="2181225"/>
            <a:ext cx="4904317" cy="3678238"/>
          </a:xfrm>
        </p:spPr>
      </p:pic>
    </p:spTree>
    <p:extLst>
      <p:ext uri="{BB962C8B-B14F-4D97-AF65-F5344CB8AC3E}">
        <p14:creationId xmlns:p14="http://schemas.microsoft.com/office/powerpoint/2010/main" val="3390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60: Snap-on tool storage (set of 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35118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61: work table with Vise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17712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62: Work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1" y="2181225"/>
            <a:ext cx="2758678" cy="3678238"/>
          </a:xfrm>
        </p:spPr>
      </p:pic>
    </p:spTree>
    <p:extLst>
      <p:ext uri="{BB962C8B-B14F-4D97-AF65-F5344CB8AC3E}">
        <p14:creationId xmlns:p14="http://schemas.microsoft.com/office/powerpoint/2010/main" val="2276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6: Coca-Cola drink cooler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35081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</a:t>
            </a:r>
            <a:r>
              <a:rPr lang="en-US" dirty="0"/>
              <a:t>8</a:t>
            </a:r>
            <a:r>
              <a:rPr lang="en-US" dirty="0" smtClean="0"/>
              <a:t>: </a:t>
            </a:r>
            <a:r>
              <a:rPr lang="en-US" dirty="0"/>
              <a:t>Metal Grinding </a:t>
            </a:r>
            <a:r>
              <a:rPr lang="en-US" dirty="0" smtClean="0"/>
              <a:t>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16201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9: Rolling Engine hoist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2181225"/>
            <a:ext cx="2724620" cy="3678238"/>
          </a:xfrm>
        </p:spPr>
      </p:pic>
    </p:spTree>
    <p:extLst>
      <p:ext uri="{BB962C8B-B14F-4D97-AF65-F5344CB8AC3E}">
        <p14:creationId xmlns:p14="http://schemas.microsoft.com/office/powerpoint/2010/main" val="39420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1429</TotalTime>
  <Words>473</Words>
  <Application>Microsoft Office PowerPoint</Application>
  <PresentationFormat>Widescreen</PresentationFormat>
  <Paragraphs>63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Georgia</vt:lpstr>
      <vt:lpstr>Gill Sans MT</vt:lpstr>
      <vt:lpstr>Wingdings 2</vt:lpstr>
      <vt:lpstr>Dividend</vt:lpstr>
      <vt:lpstr>NAF Auction Auto Shop</vt:lpstr>
      <vt:lpstr>Item 1: Black storage shelf (6 available)</vt:lpstr>
      <vt:lpstr>Item 2: Tire change system 50-70</vt:lpstr>
      <vt:lpstr>Item 3: Tire change system 50-30</vt:lpstr>
      <vt:lpstr>Item 4: Snap-on red drawers (1 available)</vt:lpstr>
      <vt:lpstr>Item 5: Miscellaneous Drawer Set</vt:lpstr>
      <vt:lpstr>Item 6: Coca-Cola drink cooler</vt:lpstr>
      <vt:lpstr>Item 8: Metal Grinding Station</vt:lpstr>
      <vt:lpstr>Item 9: Rolling Engine hoist</vt:lpstr>
      <vt:lpstr>Item 10: Omega Lift hydraulic transmission jack</vt:lpstr>
      <vt:lpstr>Item 11: refrigerator and microwave (set)</vt:lpstr>
      <vt:lpstr>Item 12: Pump unit car wash</vt:lpstr>
      <vt:lpstr>Item 13: Shop vac vacuum </vt:lpstr>
      <vt:lpstr>Item 14: Gas canister holder</vt:lpstr>
      <vt:lpstr>Item 15: DAYCO Hose and Tubing Station</vt:lpstr>
      <vt:lpstr>Item 16:  ATV and Motorcycle life</vt:lpstr>
      <vt:lpstr>Item 17: hydraulic transmission jack 1.5 ton in box</vt:lpstr>
      <vt:lpstr>Item 18: hydraulic transmission jack one ton in box</vt:lpstr>
      <vt:lpstr>Item 19: Coats Tire Balancer 850</vt:lpstr>
      <vt:lpstr>Item 20: Tire Balancer</vt:lpstr>
      <vt:lpstr>Item 21: Transmission jack </vt:lpstr>
      <vt:lpstr>Item 22: Transmission jack</vt:lpstr>
      <vt:lpstr>Item 23: black and red Truck jacks (set of 4)</vt:lpstr>
      <vt:lpstr>Item 24: black and yellow jack stands (Set of 2)</vt:lpstr>
      <vt:lpstr>Item 25: Car jack</vt:lpstr>
      <vt:lpstr>Item 26: Exhaust jack (set of 2)</vt:lpstr>
      <vt:lpstr>Item 27: Dolly (SET OF 2)</vt:lpstr>
      <vt:lpstr>Item 28: Creeper</vt:lpstr>
      <vt:lpstr>Item 29: justrite safety can (set of 2)</vt:lpstr>
      <vt:lpstr>Item 30: containers (set of 2)</vt:lpstr>
      <vt:lpstr>Item 31: comfortable chair (2) set</vt:lpstr>
      <vt:lpstr>Item 32: snap on yaz240a mig welding system</vt:lpstr>
      <vt:lpstr>Item 33: snap on muscle mig welder mm140sl</vt:lpstr>
      <vt:lpstr>Item 34: Arc Welders (set of 2)</vt:lpstr>
      <vt:lpstr>Item 35: Delta Sanding Station</vt:lpstr>
      <vt:lpstr>Item 36: Hydraulic Press</vt:lpstr>
      <vt:lpstr>Item 37: Rockwell Model 15 Drill Press</vt:lpstr>
      <vt:lpstr>Item 38: Miscellaneous items on shelf 1 (shelf included)</vt:lpstr>
      <vt:lpstr>Item 39: Miscellaneous items on shelf 2 (shelf included)</vt:lpstr>
      <vt:lpstr>Item 40: Miscellaneous items on shelf 3 (shelf included)</vt:lpstr>
      <vt:lpstr>Item 41: Large floor fan</vt:lpstr>
      <vt:lpstr>Item 42: tall fan</vt:lpstr>
      <vt:lpstr>Item 43: creeper z 2 Available</vt:lpstr>
      <vt:lpstr>Item 44: Assorted blue shelves (20 available)</vt:lpstr>
      <vt:lpstr>Item 45: yellow cabinets (3 available)</vt:lpstr>
      <vt:lpstr>Item 46: assorted office cabinets Set</vt:lpstr>
      <vt:lpstr>Item 47: Assorted oil drains (9 available)</vt:lpstr>
      <vt:lpstr>Item 48: Ladders (set of 2)</vt:lpstr>
      <vt:lpstr>Item 49: brake pump system</vt:lpstr>
      <vt:lpstr>Item 50: boat motors (6 available)</vt:lpstr>
      <vt:lpstr>Item 51: Miscellaneous tools (set)</vt:lpstr>
      <vt:lpstr>Item 52: miscellaneous tools (set)</vt:lpstr>
      <vt:lpstr>Item 53: Miscellaneous wrenches</vt:lpstr>
      <vt:lpstr>Item 54:Bucket of Sockets</vt:lpstr>
      <vt:lpstr>Item 55:Bucket of Parts</vt:lpstr>
      <vt:lpstr>Item 56: Bucket of Parts</vt:lpstr>
      <vt:lpstr>Item 57:Bucket of Parts</vt:lpstr>
      <vt:lpstr>Item 58:Bucket of Parts</vt:lpstr>
      <vt:lpstr>Item 59:Bucket of Parts</vt:lpstr>
      <vt:lpstr>Item 60: Snap-on tool storage (set of 4)</vt:lpstr>
      <vt:lpstr>Item 61: work table with Vise</vt:lpstr>
      <vt:lpstr>Item 62: Work table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NAF Auction Auto Shop</dc:title>
  <dc:creator>Caraher, Charlotte L Ms. Fort Detrick NAF</dc:creator>
  <cp:lastModifiedBy>Caraher, Charlotte L Ms. Fort Detrick NAF</cp:lastModifiedBy>
  <cp:revision>53</cp:revision>
  <cp:lastPrinted>2021-11-12T15:47:36Z</cp:lastPrinted>
  <dcterms:created xsi:type="dcterms:W3CDTF">2021-11-02T14:47:58Z</dcterms:created>
  <dcterms:modified xsi:type="dcterms:W3CDTF">2021-11-17T21:15:13Z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